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97" r:id="rId26"/>
    <p:sldId id="285" r:id="rId27"/>
    <p:sldId id="286" r:id="rId28"/>
    <p:sldId id="287" r:id="rId29"/>
    <p:sldId id="302" r:id="rId30"/>
    <p:sldId id="303" r:id="rId31"/>
    <p:sldId id="304" r:id="rId32"/>
    <p:sldId id="305" r:id="rId33"/>
    <p:sldId id="306" r:id="rId34"/>
    <p:sldId id="288" r:id="rId35"/>
    <p:sldId id="298" r:id="rId36"/>
    <p:sldId id="289" r:id="rId37"/>
    <p:sldId id="290" r:id="rId38"/>
    <p:sldId id="291" r:id="rId39"/>
    <p:sldId id="292" r:id="rId40"/>
    <p:sldId id="299" r:id="rId41"/>
    <p:sldId id="300" r:id="rId42"/>
    <p:sldId id="301" r:id="rId43"/>
    <p:sldId id="293" r:id="rId44"/>
    <p:sldId id="294" r:id="rId45"/>
    <p:sldId id="29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18" Type="http://schemas.openxmlformats.org/officeDocument/2006/relationships/image" Target="../media/image96.jpeg"/><Relationship Id="rId26" Type="http://schemas.openxmlformats.org/officeDocument/2006/relationships/image" Target="../media/image104.jpeg"/><Relationship Id="rId3" Type="http://schemas.openxmlformats.org/officeDocument/2006/relationships/image" Target="../media/image81.jpeg"/><Relationship Id="rId21" Type="http://schemas.openxmlformats.org/officeDocument/2006/relationships/image" Target="../media/image99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17" Type="http://schemas.openxmlformats.org/officeDocument/2006/relationships/image" Target="../media/image95.jpeg"/><Relationship Id="rId25" Type="http://schemas.openxmlformats.org/officeDocument/2006/relationships/image" Target="../media/image103.jpeg"/><Relationship Id="rId2" Type="http://schemas.openxmlformats.org/officeDocument/2006/relationships/image" Target="../media/image1.jpeg"/><Relationship Id="rId16" Type="http://schemas.openxmlformats.org/officeDocument/2006/relationships/image" Target="../media/image94.jpeg"/><Relationship Id="rId20" Type="http://schemas.openxmlformats.org/officeDocument/2006/relationships/image" Target="../media/image98.jpeg"/><Relationship Id="rId29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24" Type="http://schemas.openxmlformats.org/officeDocument/2006/relationships/image" Target="../media/image102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23" Type="http://schemas.openxmlformats.org/officeDocument/2006/relationships/image" Target="../media/image101.jpeg"/><Relationship Id="rId28" Type="http://schemas.openxmlformats.org/officeDocument/2006/relationships/image" Target="../media/image106.jpeg"/><Relationship Id="rId10" Type="http://schemas.openxmlformats.org/officeDocument/2006/relationships/image" Target="../media/image88.jpeg"/><Relationship Id="rId19" Type="http://schemas.openxmlformats.org/officeDocument/2006/relationships/image" Target="../media/image97.jpeg"/><Relationship Id="rId31" Type="http://schemas.openxmlformats.org/officeDocument/2006/relationships/image" Target="../media/image109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Relationship Id="rId22" Type="http://schemas.openxmlformats.org/officeDocument/2006/relationships/image" Target="../media/image100.jpeg"/><Relationship Id="rId27" Type="http://schemas.openxmlformats.org/officeDocument/2006/relationships/image" Target="../media/image105.jpeg"/><Relationship Id="rId30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rc-zaural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hyperlink" Target="mailto:0267023961@mail.ru" TargetMode="External"/><Relationship Id="rId4" Type="http://schemas.openxmlformats.org/officeDocument/2006/relationships/hyperlink" Target="https://vk.com/public20480219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980728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</a:t>
            </a:r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Ресурсный центр развития и поддержки социальных инициатив «Зауралье»</a:t>
            </a:r>
          </a:p>
          <a:p>
            <a:pPr algn="ctr"/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 0267023961     ОГРН 1210200016180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43458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6974" y="2348880"/>
            <a:ext cx="5598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Оксана Юрьевна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связям с общественностью</a:t>
            </a:r>
          </a:p>
        </p:txBody>
      </p:sp>
      <p:pic>
        <p:nvPicPr>
          <p:cNvPr id="4098" name="Picture 2" descr="C:\Users\Spec1\Downloads\WhatsApp Image 2023-11-15 at 17.59.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85" y="1196750"/>
            <a:ext cx="2881849" cy="3871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64" y="107274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Ковалёв Александр Сергеевич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Хамитова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Степановна</a:t>
            </a:r>
          </a:p>
          <a:p>
            <a:pPr algn="ctr"/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Гумерова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Евгеньевна</a:t>
            </a:r>
          </a:p>
          <a:p>
            <a:pPr algn="ctr"/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Таштимирова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Илюза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Рафаэлевна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Юрина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Викторовна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Сергеевич</a:t>
            </a:r>
          </a:p>
          <a:p>
            <a:pPr algn="ctr"/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Провалова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Ильдаровна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Насретдинова Альбина Маратовна</a:t>
            </a:r>
          </a:p>
          <a:p>
            <a:pPr algn="ctr"/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Огошкова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Михайловна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Spec1\Desktop\зауралье\WhatsApp Image 2023-11-13 at 17.50.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493"/>
            <a:ext cx="4472163" cy="3354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980728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АНО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«Зауралье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Организации – предоставление услуг в сфере развития социальных проектов. Создание благоприятных условий для развития  некоммерческого сектора через оказание различных услуг и поддержку социальных инициатив.</a:t>
            </a:r>
          </a:p>
        </p:txBody>
      </p:sp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65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деятельности являются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услуг некоммерческим организациям в области разработки и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в укреплении социального благосостояния населения;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 благоприятных  условий  для  социального развития населения;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формирование основ базовой культуры личности, в уставных целях; 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некоммерческого сектора;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всесторонняя поддержка в социальном  развитии граждан и населения;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в самореализации детей и молодежи;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в патриотическом воспитании граждан 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благоприятных условий  в досуговой, социально-воспитательной, культурно-массовой, физкультурно-оздоровительной, творчески-хореографической, спортивно-технической деятельности молодежи;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услуг в области культурного досуга, физической культуры и спорта, самообразования, творческого и профессионального развития личности;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культуры здорового и безопасного образа жизни, укрепление здоровья для разных групп населения;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развитию физической культуры и спорта;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пропаганда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772817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деятельности и итогах работы организации за 2022 год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Фотостудия для детей и подростков «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Smile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287575 р., 01.02.2022-31.07.2022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подростков, воспитанники отделения социальный приют для детей и подростков ГО г. Сибай Республики Башкортостан получили умения и навыки в области фотографии. Педагоги отделения социальный приют для детей и подростков ГО г. Сибай Республики Башкортостан прошли обучение по курсу «Фотография» и обучают навыкам фотографии детей и подростков.</a:t>
            </a:r>
          </a:p>
        </p:txBody>
      </p:sp>
      <p:pic>
        <p:nvPicPr>
          <p:cNvPr id="6146" name="Picture 2" descr="C:\Users\Spec1\Desktop\зауралье\WhatsApp Image 2023-11-13 at 11.16.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" y="5790554"/>
            <a:ext cx="1584176" cy="75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pec1\Downloads\WhatsApp Image 2023-11-15 at 17.42.23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70566"/>
            <a:ext cx="3649588" cy="2737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pec1\Downloads\WhatsApp Image 2023-11-15 at 17.42.2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" y="3494729"/>
            <a:ext cx="4765330" cy="2184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83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Моя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Россия»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254444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р., 01.06.2022 -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31.08.2022</a:t>
            </a:r>
          </a:p>
          <a:p>
            <a:pPr algn="ctr"/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проведен фестиваль ко Дню Государственного флага Российской федерации. 273 детей дошкольного возраста г. Сибай выступили на сцене, проявив свои таланты. Тематика проекта сформировала в детях патриотизм и любовь к Родине. Жители города получили положительный отклик, укрепили веру в наше государство и гражданскую позицию, объединившись во время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давления со стороны Запада.</a:t>
            </a:r>
          </a:p>
        </p:txBody>
      </p:sp>
      <p:pic>
        <p:nvPicPr>
          <p:cNvPr id="7170" name="Picture 2" descr="C:\Users\Spec1\Desktop\зауралье\WhatsApp Image 2023-11-13 at 11.16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56156"/>
            <a:ext cx="941619" cy="1231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pec1\Desktop\зауралье\uGKaJzx7u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07" y="3361562"/>
            <a:ext cx="3526651" cy="3061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pec1\Desktop\зауралье\QXfcObdGD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641898" cy="242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 традиций»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446622 р., 01.02.2022 – 31.07.2022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"Теремок традиций" для детей и подростков социального приюта г. Сибай были организованы праздники и мероприятия по изучению народной культуры и традиций,  ремесел и быта, игр и праздников. С февраля по июль были организованы и проведены такие праздники как «Масленица», 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Науруз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«Пасха», «Воронья каша», «Кукушкин чай», «Сабантуй».</a:t>
            </a:r>
          </a:p>
        </p:txBody>
      </p:sp>
      <p:pic>
        <p:nvPicPr>
          <p:cNvPr id="5" name="Picture 2" descr="C:\Users\Spec1\Desktop\зауралье\WhatsApp Image 2023-11-13 at 11.16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2806"/>
            <a:ext cx="845676" cy="1106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pec1\Desktop\зауралье\7L7NJ-QRPO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45" y="2893111"/>
            <a:ext cx="4778193" cy="279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pec1\Desktop\зауралье\MmDacRDru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2" y="2893112"/>
            <a:ext cx="3732964" cy="279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2"/>
            <a:ext cx="9168341" cy="683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pec1\Desktop\зауралье\WhatsApp Image 2023-11-13 at 11.16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5655674"/>
            <a:ext cx="894878" cy="117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020" y="204752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«Фольклорная мозаика»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 р., 01.08.2022 – 31.12.2022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"Фольклорная мозаика" для детей и подростков социального приюта г. Сибай были организованы праздники и мероприятия по изучению народной культуры, традиций,  ремесел и быта, игр и праздников. С августа по декабрь были организованы и проведены такие праздники как "Яблочный спас", "Петр и Павел - рябинники", "Капуста - первая барыня в деревне", "Щипание гусей", "Катерина-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санница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Также в течение месяца подготовки к мероприятиям педагоги приюта проводили занятия, развлечения, экскурсии, изготовление русских народных украшений. Девочки учились  изготавливать народные головные украшения – очелье</a:t>
            </a:r>
          </a:p>
        </p:txBody>
      </p:sp>
      <p:pic>
        <p:nvPicPr>
          <p:cNvPr id="2050" name="Picture 2" descr="C:\Users\Spec1\Desktop\зауралье\mkuMoK193O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79" y="3837752"/>
            <a:ext cx="3096344" cy="2053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ec1\Desktop\зауралье\DVIwaYGjES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21072"/>
            <a:ext cx="2452027" cy="2452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ec1\Desktop\зауралье\DVYje_3aKJ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21072"/>
            <a:ext cx="2465342" cy="2465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pec1\Desktop\зауралье\WhatsApp Image 2023-11-13 at 11.16.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2483102" cy="117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80" y="204751"/>
            <a:ext cx="8374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«Профориентация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программирование»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459420 р., 01.07.2022 – 17.03.2022г.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обучение детей и подростков, находящихся в отделении социальный приют для детей и подростков в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Зианчуринском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программированию в среде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Roblox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Scratch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посредством организации курсов занятий. Занятия способствуют навыкам профориентации.</a:t>
            </a:r>
          </a:p>
        </p:txBody>
      </p:sp>
      <p:pic>
        <p:nvPicPr>
          <p:cNvPr id="3074" name="Picture 2" descr="C:\Users\Spec1\Desktop\зауралье\ESsRemsi3d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780928"/>
            <a:ext cx="3010329" cy="2257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pec1\Desktop\зауралье\KGRiPDGlID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36" y="2765903"/>
            <a:ext cx="2880052" cy="2160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pec1\Desktop\зауралье\SvAXxOLnm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88" y="2659974"/>
            <a:ext cx="3084922" cy="2313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Полное наименование организации: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 Ресурсный центр развития и поддержки социальных инициатив «Зауралье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Адрес (место нахождения) органа, по которому осуществляется связь с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 объединением, контактный телефон: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453833, Республика Башкортостан, город Сибай, ул. Островского, дом 30</a:t>
            </a: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+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79871340322</a:t>
            </a:r>
          </a:p>
          <a:p>
            <a:pPr algn="ctr"/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Юридический адрес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453833, Республика Башкортостан, г. Сибай, ул. Коммунистическая, д.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/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Организационно-правовая форма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некоммерческие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  <a:p>
            <a:pPr algn="ctr"/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Форма собственности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Частная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</a:p>
          <a:p>
            <a:pPr algn="ctr"/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Регистрация в ФНС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 1210200016180 от 23 марта 2021 года</a:t>
            </a: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Межрайонная инспекция Федеральной налоговой службы №39 по Республике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8444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2"/>
            <a:ext cx="9168341" cy="683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676" y="116632"/>
            <a:ext cx="8633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комплексного сопровождения семей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участвующих в военной специальной операции по защите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Донбасса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4 348 784, 70 р., 01.10. 2022 – 30.09.2023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комплексного сопровождения семей добровольцев открыты в городском округе г. Сибай, в г. Баймак, с.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Акъяр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Хайбуллинского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с. Зилаир Зилаирского района, с.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Исянгулово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Зианчуринского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Республики Башкортостан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ведут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психологи, специалисты по работе с семьей, юрисконсульты, клинический психолог-супервизор, специалист по социальной реабилитации. Открыто многофункциональное пространство: </a:t>
            </a:r>
            <a:r>
              <a:rPr lang="ru-RU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кабинет, детская игровая зона, ведется сбору гуманитарной помощи и пункт проката детских товаров и товаров первой необходимости . В процессе реализации проекта т решены такие задачи: более 169 семей получили материальную и моральную поддержку, психологическую помощь, помощь в трудоустройстве, включатся в активную социально-экономическую жизнь.</a:t>
            </a:r>
          </a:p>
        </p:txBody>
      </p:sp>
      <p:pic>
        <p:nvPicPr>
          <p:cNvPr id="5" name="Picture 2" descr="C:\Users\Spec1\Desktop\зауралье\WhatsApp Image 2023-11-13 at 11.16.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6" y="5950907"/>
            <a:ext cx="1581004" cy="749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ec1\Downloads\WhatsApp Image 2023-11-15 at 17.45.54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65554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ec1\Downloads\WhatsApp Image 2023-11-15 at 17.45.5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0" y="3704858"/>
            <a:ext cx="3043939" cy="2282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8960" y="1628800"/>
            <a:ext cx="774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 Ресурсный центр развития и поддержки социальных инициатив «Зауралье» с 2022 года реализует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и программы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поддержке семей с низким достатком, оказывает помощь различным категориям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с успехом реализует социально-значимые акции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26" y="-29136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pec1\Desktop\зауралье\ehLyFEyl5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84" y="2468760"/>
            <a:ext cx="309634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752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«Сундук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храбреца» для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деток, находящихся на стационарном лечении в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соматике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Наша команда привлекает население для участия в акции. Благодаря участию горожан, предпринимателей и партнеров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пополняем сундучок,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которого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болезненными процедурами каждый ребенок может взять себе игрушку.</a:t>
            </a:r>
          </a:p>
        </p:txBody>
      </p:sp>
      <p:pic>
        <p:nvPicPr>
          <p:cNvPr id="8195" name="Picture 3" descr="C:\Users\Spec1\Desktop\зауралье\sljZuE9Hh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575720" cy="3133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мы открыли мини-цех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пошиву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балаклав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олотые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сердца» - сшито более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балаклав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солдат СВО.</a:t>
            </a:r>
          </a:p>
        </p:txBody>
      </p:sp>
      <p:pic>
        <p:nvPicPr>
          <p:cNvPr id="9218" name="Picture 2" descr="C:\Users\Spec1\Desktop\зауралье\ij1SMThcit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08025"/>
            <a:ext cx="3240360" cy="432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pec1\Desktop\зауралье\dsE28HiQR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2687091" cy="3582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65755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мы открыли Пункт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проката детских товаров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Spec1\Desktop\зауралье\4SSTbLZMD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3618560" cy="2713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pec1\Desktop\зауралье\klZkNV81i1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8821"/>
            <a:ext cx="2795672" cy="3727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pec1\Desktop\зауралье\uMNWI4vc-V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541" y="1268760"/>
            <a:ext cx="3684726" cy="2302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пляж» в июле-августе по будням выезжали на городской пляж и убирали мусор.</a:t>
            </a:r>
          </a:p>
        </p:txBody>
      </p:sp>
      <p:pic>
        <p:nvPicPr>
          <p:cNvPr id="2050" name="Picture 2" descr="C:\Users\Spec1\Desktop\зауралье\KSOfQGod2P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6863"/>
            <a:ext cx="4838247" cy="2176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ec1\Desktop\зауралье\xmQ7EB8tmu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92" y="1806249"/>
            <a:ext cx="3838733" cy="287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98" y="476672"/>
            <a:ext cx="7632848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«Сдай батарейку – спаси ёжика» - сбор батареек и вывоз в пункты приема в г. Магнитогорск.</a:t>
            </a:r>
          </a:p>
        </p:txBody>
      </p:sp>
      <p:pic>
        <p:nvPicPr>
          <p:cNvPr id="10242" name="Picture 2" descr="C:\Users\Spec1\Desktop\зауралье\bf9d460a-b8ee-426d-803b-94ec4092d1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4" y="1690006"/>
            <a:ext cx="2723197" cy="3345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pec1\Desktop\зауралье\xJtDARsorY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646565" cy="4212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pec1\Desktop\зауралье\7F6oTyu5Pj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90006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" y="23108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799" y="26064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волонтерскому центру им.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Шаймуратова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упаковке посылок в зону СВО.</a:t>
            </a:r>
          </a:p>
        </p:txBody>
      </p:sp>
      <p:pic>
        <p:nvPicPr>
          <p:cNvPr id="11267" name="Picture 3" descr="C:\Users\Spec1\Desktop\зауралье\dMlWOYYmU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60" y="1190465"/>
            <a:ext cx="3712148" cy="278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pec1\Desktop\зауралье\PAUhCDBzHB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2" y="1190465"/>
            <a:ext cx="3703370" cy="2777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Spec1\Desktop\зауралье\XLMqm6Rf0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87" y="3501008"/>
            <a:ext cx="3997145" cy="2997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44824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жизненная позиция помогает продвигать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среди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40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«Безопасный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Spec1\Desktop\зауралье\58XnL7GoCZ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93" y="849459"/>
            <a:ext cx="3721758" cy="279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pec1\Desktop\зауралье\eqarnVzcw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74417"/>
            <a:ext cx="4148579" cy="2766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pec1\Desktop\зауралье\g6V2NcCwbg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721758" cy="279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видом деятельности организации РЕСУРСНЫЙ ЦЕНТР "ЗАУРАЛЬЕ" является "Предоставление прочих социальных услуг без обеспечения проживания, не включенных в другие группировки". Организация также зарегистрирована в таких категориях ОКВЭД как "Деятельность в области налогового консультирования", "Деятельность в области спорта прочая", "Деятельность в области права", "Деятельность учреждений клубного типа: клубов, дворцов и домов культуры, домов народного творчества", "Деятельность по организации конференций и выставок".</a:t>
            </a:r>
          </a:p>
        </p:txBody>
      </p:sp>
    </p:spTree>
    <p:extLst>
      <p:ext uri="{BB962C8B-B14F-4D97-AF65-F5344CB8AC3E}">
        <p14:creationId xmlns:p14="http://schemas.microsoft.com/office/powerpoint/2010/main" val="38444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96552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 для солдат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Spec1\Desktop\зауралье\rLrosc-jc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58297"/>
            <a:ext cx="3733832" cy="280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pec1\Desktop\зауралье\Mf5j6wIu1q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8" y="767148"/>
            <a:ext cx="3617477" cy="271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pec1\Desktop\зауралье\N4LnzgHctU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80256"/>
            <a:ext cx="3973668" cy="298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" y="28512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68560" y="33265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жизни – «Здоровый марафон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Spec1\Downloads\WhatsApp Image 2023-11-15 at 17.20.11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2880320" cy="41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pec1\Downloads\WhatsApp Image 2023-11-15 at 17.20.1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5" y="1402893"/>
            <a:ext cx="3599257" cy="3599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0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96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собраться в школу» - сбор канцелярии, школьной одежды и портфелей к 1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Spec1\Desktop\зауралье\fgs4LnP6Mp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3240"/>
            <a:ext cx="3806931" cy="2537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pec1\Desktop\зауралье\SSNE81v5A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93240"/>
            <a:ext cx="4511918" cy="2537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pec1\Desktop\зауралье\WbMxIxz2iJ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43" y="3831194"/>
            <a:ext cx="3600400" cy="2700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260647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Новогоднее чудо» - сбор подарков для малоимущих семей</a:t>
            </a:r>
          </a:p>
        </p:txBody>
      </p:sp>
      <p:pic>
        <p:nvPicPr>
          <p:cNvPr id="14338" name="Picture 2" descr="C:\Users\Spec1\Desktop\зауралье\EzCe1cDat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25" y="859566"/>
            <a:ext cx="2788956" cy="2788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Spec1\Desktop\зауралье\xowNGLDkq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9606"/>
            <a:ext cx="3643374" cy="4857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Spec1\Desktop\зауралье\acP2WyfTZX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96" y="3648522"/>
            <a:ext cx="3444214" cy="2583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провели обучающие семинары «Пишем гранты грамотно» в г. Сибай, г. Баймак, Зилаирском,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Хайбуллинском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Зианчуринском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районах.</a:t>
            </a:r>
          </a:p>
        </p:txBody>
      </p:sp>
      <p:pic>
        <p:nvPicPr>
          <p:cNvPr id="12290" name="Picture 2" descr="C:\Users\Spec1\Desktop\зауралье\EKaYSZl-q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23057"/>
            <a:ext cx="3897970" cy="2597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pec1\Desktop\зауралье\Mq6-4Cg6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42" y="2123646"/>
            <a:ext cx="3897970" cy="2597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188640"/>
            <a:ext cx="7873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2022 года наша команда в составе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Таёкиной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Л.В.,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Абдрахимовой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Ильясовой З. Ф. в качестве спикеров приняли участие на молодежном образовательном форуме «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PROдвижение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Spec1\Desktop\зауралье\WhatsApp Image 2023-11-14 at 12.15.15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73" y="3848714"/>
            <a:ext cx="3921474" cy="2612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pec1\Desktop\зауралье\WhatsApp Image 2023-11-14 at 12.15.1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1" y="1582391"/>
            <a:ext cx="3417418" cy="2276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pec1\Desktop\зауралье\WhatsApp Image 2023-11-14 at 12.15.15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10" y="1571859"/>
            <a:ext cx="3417418" cy="2276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628" y="260648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мы представляли свой опыт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грантовой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на молодежном форуме в г. Сибай «Взлетай!»</a:t>
            </a:r>
          </a:p>
        </p:txBody>
      </p:sp>
      <p:pic>
        <p:nvPicPr>
          <p:cNvPr id="13314" name="Picture 2" descr="C:\Users\Spec1\Desktop\зауралье\x5cKw8DIN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233402"/>
            <a:ext cx="3193801" cy="425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pec1\Desktop\зауралье\bRuiHS5MPF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598709" cy="3064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 две летние смены  каникул «Рыжий кот» с охватом 30 детей.</a:t>
            </a:r>
          </a:p>
        </p:txBody>
      </p:sp>
      <p:pic>
        <p:nvPicPr>
          <p:cNvPr id="14338" name="Picture 2" descr="C:\Users\Spec1\Desktop\зауралье\nywutIj5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47" y="1794989"/>
            <a:ext cx="3530865" cy="2648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Spec1\Desktop\зауралье\rNjTyuIvM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755" y="2060848"/>
            <a:ext cx="2096357" cy="2096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Spec1\Desktop\зауралье\-kuKBj1NTC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" y="1774914"/>
            <a:ext cx="3557632" cy="2668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26064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мая по июль проводили встречи по реализации авторских развивающих игр для подростков «Цена слова» и «Статус» (автор Рустам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Амантаев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C:\Users\Spec1\Desktop\зауралье\Sh3Ft2vc5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9335"/>
            <a:ext cx="2531371" cy="3375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pec1\Desktop\зауралье\UEFAj6tuRs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04" y="1599335"/>
            <a:ext cx="2531371" cy="3375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pec1\Desktop\зауралье\r-Gk6ohxU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24" y="1628799"/>
            <a:ext cx="3290782" cy="3290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309" y="1844824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досуговой деятельности для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горожан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" y="41540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628800"/>
            <a:ext cx="5253456" cy="2967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 и директор АНО «Зауралье» Якушина Людмила Михайловна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высшее. 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 психолога по работе с детьми в отделении социальный приют для детей и подростков. Участник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проектов.  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форумов, семинаров, тренингов, проводимых в городе Сибае, Уфе.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 волонтерской деятельностью.</a:t>
            </a:r>
          </a:p>
        </p:txBody>
      </p:sp>
      <p:pic>
        <p:nvPicPr>
          <p:cNvPr id="3" name="Picture 2" descr="C:\Users\Spec1\Desktop\зауралье\WhatsApp Image 2023-11-13 at 17.52.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6761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астер-классы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пошиву интерьерных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Spec1\Desktop\зауралье\RXS_H0dC_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84" y="3861048"/>
            <a:ext cx="2043472" cy="272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pec1\Desktop\зауралье\xTzsjquOyG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4225343" cy="3169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pec1\Desktop\зауралье\90I1xVZAFA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5979"/>
            <a:ext cx="2682953" cy="268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52536" y="38550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астерилки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Аленки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Spec1\Desktop\зауралье\WhatsApp Image 2023-11-13 at 11.16.0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60" y="1102796"/>
            <a:ext cx="352839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pec1\Desktop\зауралье\LbtfroHdOq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3223195" cy="2417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pec1\Desktop\зауралье\LO7ExenOoj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5" y="1052736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910" y="209953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оточелендж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семей имеющих детей-инвалидов «Наши домашние любимцы и Я»</a:t>
            </a:r>
          </a:p>
        </p:txBody>
      </p:sp>
      <p:pic>
        <p:nvPicPr>
          <p:cNvPr id="9218" name="Picture 2" descr="C:\Users\Spec1\Desktop\зауралье\wrv0SG4oX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pec1\Desktop\зауралье\C5XIsZUw2m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57339"/>
            <a:ext cx="2304256" cy="5113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pec1\Desktop\зауралье\EDp5NqpxY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7" y="3883203"/>
            <a:ext cx="1964581" cy="2619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pec1\Desktop\зауралье\kfq7y8vrm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5" y="1164060"/>
            <a:ext cx="2013085" cy="273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196752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целевом использовании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</a:p>
          <a:p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на начало 2022 года – 0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средств 5289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Использовано средств 3189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 организации 932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1952 млн.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305 тыс. руб.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средств на конец отчетного года 2100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0279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2967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партнеры: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8" name="Picture 8" descr="C:\Users\Spec1\Desktop\зауралье\партнеры\WhatsApp Image 2023-11-13 at 12.15.2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43596"/>
            <a:ext cx="963347" cy="67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Spec1\Desktop\зауралье\партнеры\WhatsApp Image 2023-11-13 at 12.19.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71" y="1122262"/>
            <a:ext cx="980812" cy="7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:\Users\Spec1\Desktop\зауралье\партнеры\WhatsApp Image 2023-11-13 at 12.26.4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93" y="1043596"/>
            <a:ext cx="776560" cy="1099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C:\Users\Spec1\Desktop\зауралье\партнеры\WhatsApp Image 2023-11-13 at 12.13.0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11" y="4010492"/>
            <a:ext cx="1456896" cy="895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C:\Users\Spec1\Desktop\зауралье\партнеры\WhatsApp Image 2023-11-13 at 12.14.0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460" y="990002"/>
            <a:ext cx="979171" cy="1087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C:\Users\Spec1\Desktop\зауралье\партнеры\WhatsApp Image 2023-11-13 at 12.14.4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68" y="1043596"/>
            <a:ext cx="968883" cy="96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C:\Users\Spec1\Desktop\зауралье\партнеры\WhatsApp Image 2023-11-13 at 15.26.28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52" y="2088519"/>
            <a:ext cx="747497" cy="94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C:\Users\Spec1\Desktop\зауралье\партнеры\WhatsApp Image 2023-11-13 at 15.26.29(1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26" y="2225905"/>
            <a:ext cx="1012561" cy="101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C:\Users\Spec1\Desktop\зауралье\партнеры\WhatsApp Image 2023-11-13 at 15.26.29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35862"/>
            <a:ext cx="2185249" cy="47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C:\Users\Spec1\Desktop\зауралье\партнеры\WhatsApp Image 2023-11-13 at 15.26.27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81" y="2225905"/>
            <a:ext cx="1062365" cy="9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C:\Users\Spec1\Desktop\зауралье\партнеры\WhatsApp Image 2023-11-13 at 15.26.28(1)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52" y="2218621"/>
            <a:ext cx="110752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C:\Users\Spec1\Desktop\зауралье\партнеры\WhatsApp Image 2023-11-13 at 15.26.28(2)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6" y="2276872"/>
            <a:ext cx="980915" cy="10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C:\Users\Spec1\Desktop\зауралье\партнеры\WhatsApp Image 2023-11-13 at 15.26.34(2)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01" y="3431556"/>
            <a:ext cx="1128357" cy="11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C:\Users\Spec1\Desktop\зауралье\партнеры\WhatsApp Image 2023-11-13 at 15.26.30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59" y="3489231"/>
            <a:ext cx="1080713" cy="10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C:\Users\Spec1\Desktop\зауралье\партнеры\WhatsApp Image 2023-11-13 at 15.26.31.jpe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1" y="3329046"/>
            <a:ext cx="982850" cy="14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3" name="Picture 23" descr="C:\Users\Spec1\Desktop\зауралье\партнеры\WhatsApp Image 2023-11-13 at 15.26.32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11888"/>
            <a:ext cx="1606870" cy="160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C:\Users\Spec1\Desktop\зауралье\партнеры\WhatsApp Image 2023-11-13 at 15.26.33.jpe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31" y="1987046"/>
            <a:ext cx="1070614" cy="88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5" name="Picture 25" descr="C:\Users\Spec1\Desktop\зауралье\партнеры\WhatsApp Image 2023-11-13 at 15.26.34(1).jpe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07" y="3350342"/>
            <a:ext cx="1564456" cy="3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C:\Users\Spec1\Desktop\зауралье\партнеры\WhatsApp Image 2023-11-13 at 15.26.37.jpe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62" y="3349281"/>
            <a:ext cx="1294458" cy="3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7" name="Picture 27" descr="C:\Users\Spec1\Desktop\зауралье\партнеры\WhatsApp Image 2023-11-13 at 15.26.34.jpe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07" y="3952715"/>
            <a:ext cx="1098545" cy="10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C:\Users\Spec1\Desktop\зауралье\партнеры\WhatsApp Image 2023-11-13 at 15.26.35(1).jpe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44" y="5169111"/>
            <a:ext cx="1101884" cy="11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9" name="Picture 29" descr="C:\Users\Spec1\Desktop\зауралье\партнеры\WhatsApp Image 2023-11-13 at 15.26.35.jpe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4" y="3868784"/>
            <a:ext cx="1081731" cy="108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0" name="Picture 30" descr="C:\Users\Spec1\Desktop\зауралье\партнеры\WhatsApp Image 2023-11-13 at 15.26.36.jpe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49" y="3368494"/>
            <a:ext cx="1509268" cy="36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1" name="Picture 31" descr="C:\Users\Spec1\Desktop\зауралье\партнеры\WhatsApp Image 2023-11-13 at 15.26.37(1).jpe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3" y="1304503"/>
            <a:ext cx="1148296" cy="14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2" name="Picture 32" descr="C:\Users\Spec1\Desktop\зауралье\партнеры\WhatsApp Image 2023-11-13 at 15.26.38.jpe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44" y="5017529"/>
            <a:ext cx="1139278" cy="119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3" name="Picture 33" descr="C:\Users\Spec1\Desktop\зауралье\партнеры\WhatsApp Image 2023-11-13 at 15.26.39(1).jpe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3" y="4950515"/>
            <a:ext cx="944421" cy="9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4" name="Picture 34" descr="C:\Users\Spec1\Desktop\зауралье\партнеры\WhatsApp Image 2023-11-13 at 15.26.39.jpe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38" y="5169111"/>
            <a:ext cx="1743480" cy="93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5" name="Picture 35" descr="C:\Users\Spec1\Desktop\зауралье\партнеры\WhatsApp Image 2023-11-13 at 15.26.40.jpe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59" y="4835490"/>
            <a:ext cx="1144475" cy="11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pec1\Desktop\зауралье\WhatsApp Image 2023-11-14 at 06.25.32.jpe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72" y="4905667"/>
            <a:ext cx="1160161" cy="1160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8144" y="876201"/>
            <a:ext cx="8820472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Наши контакты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Юридический адрес организации: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453830,Республика Башкортостан, г. Сибай, 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ул.Коммунистическая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д. 12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Сайт: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3"/>
              </a:rPr>
              <a:t>https://rc-zaural.ru/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ВК: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4"/>
              </a:rPr>
              <a:t>https://vk.com/public204802191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E-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mail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5"/>
              </a:rPr>
              <a:t>0267023961@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5"/>
              </a:rPr>
              <a:t>mail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5"/>
              </a:rPr>
              <a:t>ru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Телефон: +7871340322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</a:t>
            </a:r>
            <a:endParaRPr kumimoji="0" lang="ru-RU" altLang="ru-RU" sz="2400" b="1" i="0" u="none" strike="noStrike" cap="none" normalizeH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45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90409"/>
            <a:ext cx="2088232" cy="19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4488" y="2001653"/>
            <a:ext cx="91144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6633" y="4219629"/>
            <a:ext cx="182715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a-RU" sz="1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камерой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72817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</a:t>
            </a:r>
          </a:p>
          <a:p>
            <a:pPr algn="ctr"/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«Зауралье</a:t>
            </a: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628800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Таёкина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Валерьевна –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 открытия АНО, организатор деятельности АНО, тренер по разным вопросам деятельности НКО, эксперт проектов</a:t>
            </a:r>
          </a:p>
        </p:txBody>
      </p:sp>
      <p:pic>
        <p:nvPicPr>
          <p:cNvPr id="48129" name="Picture 1" descr="C:\Users\Spec1\Desktop\зауралье\WhatsApp Image 2023-11-13 at 15.55.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76" y="692696"/>
            <a:ext cx="3024336" cy="4030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029" y="1844824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Ильясова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Зиля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Фазулловна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 по оценке социальных проектов, координатор проектной деятельности, руководитель групп по реализации проектов</a:t>
            </a:r>
          </a:p>
        </p:txBody>
      </p:sp>
      <p:pic>
        <p:nvPicPr>
          <p:cNvPr id="3" name="Picture 2" descr="C:\Users\Spec1\Desktop\зауралье\WhatsApp Image 2023-11-13 at 17.52.0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3165292" cy="387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05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132856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Абдрахимова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Азалия М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аратовна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Spec1\Desktop\зауралье\WhatsApp Image 2023-11-13 at 17.52.02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024336" cy="4095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ec1\Desktop\зауралье\WhatsApp Image 2023-11-13 at 11.20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0" y="27923"/>
            <a:ext cx="916834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132855"/>
            <a:ext cx="5903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Давлетбаева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Аниса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Ахмаровна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pec1\Desktop\зауралье\WhatsApp Image 2023-11-13 at 17.52.02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214" y="980728"/>
            <a:ext cx="2520280" cy="3893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1550</Words>
  <Application>Microsoft Office PowerPoint</Application>
  <PresentationFormat>Экран (4:3)</PresentationFormat>
  <Paragraphs>153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Spec1</dc:creator>
  <cp:lastModifiedBy>PK-2</cp:lastModifiedBy>
  <cp:revision>39</cp:revision>
  <dcterms:created xsi:type="dcterms:W3CDTF">2023-11-13T07:09:31Z</dcterms:created>
  <dcterms:modified xsi:type="dcterms:W3CDTF">2023-11-16T07:26:51Z</dcterms:modified>
</cp:coreProperties>
</file>